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7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7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29" r:id="rId145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45" Type="http://schemas.openxmlformats.org/officeDocument/2006/relationships/slide" Target="slides/slide74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7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7" name="Shape 4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8" name="Google Shape;4378;g33c5e4031bd_0_25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9" name="Google Shape;4379;g33c5e4031bd_0_2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6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52.png"/></Relationships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0" name="Shape 4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1" name="Google Shape;4381;p642"/>
          <p:cNvSpPr txBox="1"/>
          <p:nvPr>
            <p:ph idx="1" type="body"/>
          </p:nvPr>
        </p:nvSpPr>
        <p:spPr>
          <a:xfrm>
            <a:off x="457200" y="1200150"/>
            <a:ext cx="37980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 sz="2400"/>
              <a:t>Six distinct regions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 sz="2400"/>
              <a:t>Colorado River - subsistence farming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 sz="2400"/>
              <a:t>Southern - complex chiefdoms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 sz="2400"/>
              <a:t>Great Basin area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 sz="2400"/>
              <a:t>Central - hunting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 sz="2400"/>
              <a:t>Northwest - woodworking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 sz="2400"/>
              <a:t>Northeast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 sz="2400"/>
              <a:t>Different environments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 sz="2400"/>
              <a:t>Desert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 sz="2400"/>
              <a:t>Mountains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 sz="2400"/>
              <a:t>Coastal</a:t>
            </a:r>
            <a:endParaRPr sz="2400"/>
          </a:p>
        </p:txBody>
      </p:sp>
      <p:sp>
        <p:nvSpPr>
          <p:cNvPr id="4382" name="Google Shape;4382;p642"/>
          <p:cNvSpPr txBox="1"/>
          <p:nvPr>
            <p:ph type="title"/>
          </p:nvPr>
        </p:nvSpPr>
        <p:spPr>
          <a:xfrm>
            <a:off x="457200" y="9991"/>
            <a:ext cx="8229600" cy="64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California</a:t>
            </a:r>
            <a:endParaRPr/>
          </a:p>
        </p:txBody>
      </p:sp>
      <p:pic>
        <p:nvPicPr>
          <p:cNvPr id="4383" name="Google Shape;4383;p6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9722" y="1241070"/>
            <a:ext cx="3559425" cy="3548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